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258" r:id="rId2"/>
    <p:sldId id="257" r:id="rId3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>
        <p:scale>
          <a:sx n="75" d="100"/>
          <a:sy n="75" d="100"/>
        </p:scale>
        <p:origin x="324" y="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08B7313-2FF6-4413-AEBB-1357C1CE12E2}" type="datetimeFigureOut">
              <a:rPr lang="fr-FR" smtClean="0"/>
              <a:t>06/12/2025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612442E-76C5-48F7-8264-4ECC9D1795E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84456429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6A4384C-D772-4646-AC6E-16B45C56C983}" type="datetimeFigureOut">
              <a:rPr lang="fr-FR" smtClean="0"/>
              <a:t>06/12/2025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E55726A-B70C-4ADB-850B-FAABE9AA993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23504108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ous-titre 2"/>
          <p:cNvSpPr txBox="1">
            <a:spLocks/>
          </p:cNvSpPr>
          <p:nvPr userDrawn="1"/>
        </p:nvSpPr>
        <p:spPr>
          <a:xfrm>
            <a:off x="1524000" y="6385878"/>
            <a:ext cx="9144000" cy="47212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11-13 December, 2025</a:t>
            </a:r>
            <a:endParaRPr lang="fr-F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Sous-titre 2"/>
          <p:cNvSpPr txBox="1">
            <a:spLocks/>
          </p:cNvSpPr>
          <p:nvPr userDrawn="1"/>
        </p:nvSpPr>
        <p:spPr>
          <a:xfrm>
            <a:off x="1524000" y="368143"/>
            <a:ext cx="9144000" cy="47212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8th International Conference on Recent Trends in Image Processing </a:t>
            </a:r>
          </a:p>
          <a:p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&amp; Pattern Recognition</a:t>
            </a:r>
            <a:endParaRPr lang="fr-F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2" name="Image 1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2560" y="237567"/>
            <a:ext cx="1361440" cy="749066"/>
          </a:xfrm>
          <a:prstGeom prst="rect">
            <a:avLst/>
          </a:prstGeom>
        </p:spPr>
      </p:pic>
      <p:pic>
        <p:nvPicPr>
          <p:cNvPr id="13" name="Image 12"/>
          <p:cNvPicPr/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38079" y="166767"/>
            <a:ext cx="1991361" cy="814547"/>
          </a:xfrm>
          <a:prstGeom prst="rect">
            <a:avLst/>
          </a:prstGeom>
        </p:spPr>
      </p:pic>
      <p:pic>
        <p:nvPicPr>
          <p:cNvPr id="15" name="Image 14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062028"/>
            <a:ext cx="1285875" cy="685800"/>
          </a:xfrm>
          <a:prstGeom prst="rect">
            <a:avLst/>
          </a:prstGeom>
        </p:spPr>
      </p:pic>
      <p:pic>
        <p:nvPicPr>
          <p:cNvPr id="2" name="Image 1"/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67807" y="6192203"/>
            <a:ext cx="1661633" cy="555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96296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10A35-AC2B-41B0-BA0D-0C0ADE14F45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085714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10A35-AC2B-41B0-BA0D-0C0ADE14F45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104194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ous-titre 2"/>
          <p:cNvSpPr txBox="1">
            <a:spLocks/>
          </p:cNvSpPr>
          <p:nvPr userDrawn="1"/>
        </p:nvSpPr>
        <p:spPr>
          <a:xfrm>
            <a:off x="1524000" y="368143"/>
            <a:ext cx="9144000" cy="47212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8th International Conference on Recent Trends in Image Processing </a:t>
            </a:r>
          </a:p>
          <a:p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&amp; Pattern Recognition</a:t>
            </a:r>
            <a:endParaRPr lang="fr-F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2" name="Image 1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2560" y="237567"/>
            <a:ext cx="1361440" cy="749066"/>
          </a:xfrm>
          <a:prstGeom prst="rect">
            <a:avLst/>
          </a:prstGeom>
        </p:spPr>
      </p:pic>
      <p:pic>
        <p:nvPicPr>
          <p:cNvPr id="13" name="Image 12"/>
          <p:cNvPicPr/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38079" y="166767"/>
            <a:ext cx="1991361" cy="814547"/>
          </a:xfrm>
          <a:prstGeom prst="rect">
            <a:avLst/>
          </a:prstGeom>
        </p:spPr>
      </p:pic>
      <p:pic>
        <p:nvPicPr>
          <p:cNvPr id="15" name="Image 14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042978"/>
            <a:ext cx="1285875" cy="685800"/>
          </a:xfrm>
          <a:prstGeom prst="rect">
            <a:avLst/>
          </a:prstGeom>
        </p:spPr>
      </p:pic>
      <p:sp>
        <p:nvSpPr>
          <p:cNvPr id="24" name="Espace réservé du numéro de diapositive 2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10A35-AC2B-41B0-BA0D-0C0ADE14F452}" type="slidenum">
              <a:rPr lang="fr-FR" smtClean="0"/>
              <a:t>‹N°›</a:t>
            </a:fld>
            <a:endParaRPr lang="fr-FR"/>
          </a:p>
        </p:txBody>
      </p:sp>
      <p:pic>
        <p:nvPicPr>
          <p:cNvPr id="8" name="Image 7"/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67807" y="6192203"/>
            <a:ext cx="1661633" cy="555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96461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10A35-AC2B-41B0-BA0D-0C0ADE14F45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387146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10A35-AC2B-41B0-BA0D-0C0ADE14F45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233070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10A35-AC2B-41B0-BA0D-0C0ADE14F45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820344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10A35-AC2B-41B0-BA0D-0C0ADE14F45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043269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10A35-AC2B-41B0-BA0D-0C0ADE14F45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444218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10A35-AC2B-41B0-BA0D-0C0ADE14F45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47708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10A35-AC2B-41B0-BA0D-0C0ADE14F45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804213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4724400" y="63119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210A35-AC2B-41B0-BA0D-0C0ADE14F452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5083103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 txBox="1">
            <a:spLocks/>
          </p:cNvSpPr>
          <p:nvPr/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Paper_title</a:t>
            </a:r>
            <a:endParaRPr lang="fr-F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ous-titre 2"/>
          <p:cNvSpPr txBox="1">
            <a:spLocks/>
          </p:cNvSpPr>
          <p:nvPr/>
        </p:nvSpPr>
        <p:spPr>
          <a:xfrm>
            <a:off x="1524000" y="3602038"/>
            <a:ext cx="9144000" cy="472122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Authors</a:t>
            </a:r>
            <a:endParaRPr lang="fr-F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ous-titre 2"/>
          <p:cNvSpPr txBox="1">
            <a:spLocks/>
          </p:cNvSpPr>
          <p:nvPr/>
        </p:nvSpPr>
        <p:spPr>
          <a:xfrm>
            <a:off x="1524000" y="4398010"/>
            <a:ext cx="9144000" cy="47212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University</a:t>
            </a:r>
            <a:endParaRPr lang="fr-F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521666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10A35-AC2B-41B0-BA0D-0C0ADE14F452}" type="slidenum">
              <a:rPr lang="fr-FR" smtClean="0"/>
              <a:t>2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0555990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55</TotalTime>
  <Words>4</Words>
  <Application>Microsoft Office PowerPoint</Application>
  <PresentationFormat>Grand écran</PresentationFormat>
  <Paragraphs>4</Paragraphs>
  <Slides>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Times New Roman</vt:lpstr>
      <vt:lpstr>Thème Office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Paper_title</dc:title>
  <dc:creator>Hiba El Balbali</dc:creator>
  <cp:lastModifiedBy>Hiba El Balbali</cp:lastModifiedBy>
  <cp:revision>11</cp:revision>
  <dcterms:created xsi:type="dcterms:W3CDTF">2025-12-03T14:16:23Z</dcterms:created>
  <dcterms:modified xsi:type="dcterms:W3CDTF">2025-12-06T18:18:31Z</dcterms:modified>
</cp:coreProperties>
</file>